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8" autoAdjust="0"/>
    <p:restoredTop sz="94660"/>
  </p:normalViewPr>
  <p:slideViewPr>
    <p:cSldViewPr snapToGrid="0">
      <p:cViewPr varScale="1">
        <p:scale>
          <a:sx n="70" d="100"/>
          <a:sy n="70" d="100"/>
        </p:scale>
        <p:origin x="32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D3749-F8EC-4876-B192-A0C805B74884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73E49-FE8D-470F-B119-F1A3969072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5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 슬라이드는 전체 프로젝트의 목차를 안내하며 각 항목별로 다룰 내용을 간략히 요약합니다. 소개글부터 개발 환경, 구현 내용, 그리고 마무리로 구성되어 프로젝트의 흐름을 한눈에 파악할 수 있도록 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47D6A-E411-4477-A430-55EE91196FF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893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 슬라이드는 MBTI 테스트 프로젝트의 전반적인 개요를 소개합니다. HTML, CSS, JS를 사용하여 어떻게 성격 유형 검사를 웹에서 구현했는지 설명하며, 사용자 경험을 높이기 위한 실시간 결과 제공 기능도 포함되어 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47D6A-E411-4477-A430-55EE91196FF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04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B387D-7F40-B5BD-0378-04F191182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840" y="2273906"/>
            <a:ext cx="8921447" cy="1568752"/>
          </a:xfrm>
        </p:spPr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MBTI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172B6-5376-8E6A-B858-FF4C79540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0867" y="4007290"/>
            <a:ext cx="7766936" cy="1096899"/>
          </a:xfrm>
        </p:spPr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HTML+CSS+JS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웹사이트 만들기</a:t>
            </a:r>
          </a:p>
        </p:txBody>
      </p:sp>
    </p:spTree>
    <p:extLst>
      <p:ext uri="{BB962C8B-B14F-4D97-AF65-F5344CB8AC3E}">
        <p14:creationId xmlns:p14="http://schemas.microsoft.com/office/powerpoint/2010/main" val="50826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A84F4-D028-8143-0031-C6F645D5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D9F7E-722E-0E0D-F4F0-CBA625C8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6463696" cy="1012371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진행 과정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단계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458E2-3A38-A320-DBDC-32751D31DF69}"/>
              </a:ext>
            </a:extLst>
          </p:cNvPr>
          <p:cNvSpPr txBox="1"/>
          <p:nvPr/>
        </p:nvSpPr>
        <p:spPr>
          <a:xfrm>
            <a:off x="783771" y="1621971"/>
            <a:ext cx="879565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[8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구축 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폴더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Git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저장소 생성 및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GitHub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.(index.html,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js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파일 생성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 프롬프트 준비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 단계의 모든 내용을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AI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 생성 도구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(Cursor)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입력할 최종 프롬프트로 통합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[8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핵심 기능 개발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Cursor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최종 프롬프트를 입력하여 웹사이트의 기본 구조 및 핵심 로직 코드 생성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 기능 구현 및 디버깅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생성된 코드를 바탕으로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Phase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타이브레이커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로직 등 추가 기능들을 모두 반영하고 테스트하며 코드 안정화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193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D92B6-93E5-2F11-EBB2-3D4FD65E7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660F0-5A37-9C66-B910-7F02D18B0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6463696" cy="1012371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진행 과정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배포 단계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50688-7E88-8464-1412-A36FD6B611F2}"/>
              </a:ext>
            </a:extLst>
          </p:cNvPr>
          <p:cNvSpPr txBox="1"/>
          <p:nvPr/>
        </p:nvSpPr>
        <p:spPr>
          <a:xfrm>
            <a:off x="783771" y="1621971"/>
            <a:ext cx="87956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[8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21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 검토 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완성된 웹사이트의 모든 기능과 콘텐츠를 최종적으로 검토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pptx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작성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MBTI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프로젝트에 관한 프레젠테이션 파일 작성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strike="sngStrike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배포 </a:t>
            </a:r>
            <a:r>
              <a:rPr lang="en-US" altLang="ko-KR" sz="2000" strike="sngStrike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GitHub Pages </a:t>
            </a:r>
            <a:r>
              <a:rPr lang="ko-KR" altLang="en-US" sz="2000" strike="sngStrike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등을 이용하여 웹에 최종 결과물을 배포하고</a:t>
            </a:r>
            <a:r>
              <a:rPr lang="en-US" altLang="ko-KR" sz="2000" strike="sngStrike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strike="sngStrike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공개 링크 생성</a:t>
            </a:r>
            <a:r>
              <a:rPr lang="en-US" altLang="ko-KR" sz="2000" strike="sngStrike" dirty="0">
                <a:latin typeface="나눔고딕" panose="020D0604000000000000" pitchFamily="50" charset="-127"/>
                <a:ea typeface="나눔고딕" panose="020D0604000000000000" pitchFamily="50" charset="-127"/>
              </a:rPr>
              <a:t>.(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배포 생략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288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5612E8-2798-59CA-FB2A-39D07803D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A5AE3D5-6D24-5B37-3447-224B525BD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95DC9C2-6434-C6E6-DD82-D60725A5E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AB3DC6-E2A2-A5F0-1208-210EF1D7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12F001BB-FCCA-BD5D-DB71-E195A4F05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C4A8947A-1557-0664-7EDF-336DAFE18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7D4E92CE-6522-EA92-5368-7FED21FE3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DFE6586A-11B0-2C87-5744-369A14CDA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97E79193-DC89-5DC4-2A2F-A6112DB09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5D8B2FBF-F1C3-FDD5-73BF-E7AA2C6FC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51808AC-C31E-91FC-201A-19304746F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F3DC63E-18A8-0600-05AA-EA04D2650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1FFB9C2-6193-55AF-9131-145901076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38FB1E-EB19-7F55-0152-816FB783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E497DC7-DA14-9952-DED1-86BD2953A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24C365-C8CD-B7C8-E92D-D232C4ECD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E392D63-85D5-6620-0F65-9F34DCB9B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9A4A5A76-8FF1-E968-7C63-C8E2456BD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4AD32BC2-1FEC-E043-D540-70E539F32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DD0EACAC-F7AE-EA40-D5A9-68B9F4086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4CA87479-F18B-3DB8-C787-69010757E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07848CA-18B2-4231-279C-150659BC7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r>
              <a:rPr lang="en-US" altLang="ko-KR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구현된 기능</a:t>
            </a:r>
            <a:endParaRPr lang="en-US" altLang="ko-KR" sz="5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0D89043-B684-87FC-145B-8CCA19517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43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E89F9-9927-77F2-477F-53EAC2A05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EC309-9791-D11F-7662-19F497787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6463696" cy="1012371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웹사이트 실행 모습</a:t>
            </a:r>
            <a:b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56287C-C933-3A19-AB16-050C2A51C781}"/>
              </a:ext>
            </a:extLst>
          </p:cNvPr>
          <p:cNvSpPr/>
          <p:nvPr/>
        </p:nvSpPr>
        <p:spPr>
          <a:xfrm>
            <a:off x="762000" y="1480457"/>
            <a:ext cx="8305800" cy="425631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01338-B786-D0AB-A371-03FE76E6DAD2}"/>
              </a:ext>
            </a:extLst>
          </p:cNvPr>
          <p:cNvSpPr txBox="1"/>
          <p:nvPr/>
        </p:nvSpPr>
        <p:spPr>
          <a:xfrm>
            <a:off x="762000" y="5976257"/>
            <a:ext cx="815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처음 화면입니다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왼쪽 버튼을 누르면 테스트를 시작합니다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3748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D05C-9F74-F80D-352A-F10236522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E0386-0E42-83FD-C29A-65FCAE8A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6463696" cy="1012371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웹사이트 실행 모습</a:t>
            </a:r>
            <a:b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0DA4AB-3965-EA95-321A-9209EE38AED6}"/>
              </a:ext>
            </a:extLst>
          </p:cNvPr>
          <p:cNvSpPr/>
          <p:nvPr/>
        </p:nvSpPr>
        <p:spPr>
          <a:xfrm>
            <a:off x="424542" y="2389415"/>
            <a:ext cx="4528458" cy="25527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696D7-D1B7-83EA-6D75-A4BA24D421FA}"/>
              </a:ext>
            </a:extLst>
          </p:cNvPr>
          <p:cNvSpPr txBox="1"/>
          <p:nvPr/>
        </p:nvSpPr>
        <p:spPr>
          <a:xfrm>
            <a:off x="424542" y="5213475"/>
            <a:ext cx="8207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처음 화면에서 오른쪽 버튼을 누르면 모든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MBTI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유형 내용을 확인할 수 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가지 중 하나를 선택하면 테스트 하지 않아도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MBTI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유형의 내용을 확인할 수 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17FA68-ECDC-370E-6E99-A09BD1B66EB3}"/>
              </a:ext>
            </a:extLst>
          </p:cNvPr>
          <p:cNvSpPr/>
          <p:nvPr/>
        </p:nvSpPr>
        <p:spPr>
          <a:xfrm>
            <a:off x="5323114" y="2389413"/>
            <a:ext cx="4288972" cy="255270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767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6A6BC-23BD-C0A5-93D6-225585EAC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74FE9-0BE8-6ECD-76F6-AABB9B7F0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6463696" cy="1012371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웹사이트 실행 모습</a:t>
            </a:r>
            <a:b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2BADAD-480F-1454-2418-8955F36E58CF}"/>
              </a:ext>
            </a:extLst>
          </p:cNvPr>
          <p:cNvSpPr/>
          <p:nvPr/>
        </p:nvSpPr>
        <p:spPr>
          <a:xfrm>
            <a:off x="762000" y="1480457"/>
            <a:ext cx="3722914" cy="194854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5554A-325F-93D0-38C3-88F1142A591B}"/>
              </a:ext>
            </a:extLst>
          </p:cNvPr>
          <p:cNvSpPr txBox="1"/>
          <p:nvPr/>
        </p:nvSpPr>
        <p:spPr>
          <a:xfrm>
            <a:off x="761999" y="5725885"/>
            <a:ext cx="8207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테스트를 시작하면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Phase 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 총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35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가지 질문을 시작합니다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일상적인 말투를 사용하여 좀 더 편안한 마음으로 테스트를 진행할 수 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17E6B1-0A84-E460-D375-9DAF820A6465}"/>
              </a:ext>
            </a:extLst>
          </p:cNvPr>
          <p:cNvSpPr/>
          <p:nvPr/>
        </p:nvSpPr>
        <p:spPr>
          <a:xfrm>
            <a:off x="4837490" y="1480456"/>
            <a:ext cx="3722914" cy="194854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3C477A-C119-5365-E6D4-ADA72DF0C79F}"/>
              </a:ext>
            </a:extLst>
          </p:cNvPr>
          <p:cNvSpPr/>
          <p:nvPr/>
        </p:nvSpPr>
        <p:spPr>
          <a:xfrm>
            <a:off x="777118" y="3526971"/>
            <a:ext cx="3722914" cy="194854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4840D3-E087-DB11-C6EF-3D74E73D9313}"/>
              </a:ext>
            </a:extLst>
          </p:cNvPr>
          <p:cNvSpPr/>
          <p:nvPr/>
        </p:nvSpPr>
        <p:spPr>
          <a:xfrm>
            <a:off x="4852608" y="3526970"/>
            <a:ext cx="3722914" cy="1948543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130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39727-218E-C5F8-F4A1-0EFEE25D4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5BD0E-2794-350F-31A0-06FA3784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6463696" cy="1012371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웹사이트 실행 모습</a:t>
            </a:r>
            <a:b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C8915A-B63A-A4A6-4493-10C2BB504B5B}"/>
              </a:ext>
            </a:extLst>
          </p:cNvPr>
          <p:cNvSpPr/>
          <p:nvPr/>
        </p:nvSpPr>
        <p:spPr>
          <a:xfrm>
            <a:off x="762000" y="1480457"/>
            <a:ext cx="8305800" cy="425631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BC0FB-C956-43C9-D5E3-8C7A72187CB3}"/>
              </a:ext>
            </a:extLst>
          </p:cNvPr>
          <p:cNvSpPr txBox="1"/>
          <p:nvPr/>
        </p:nvSpPr>
        <p:spPr>
          <a:xfrm>
            <a:off x="762000" y="5812971"/>
            <a:ext cx="8599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만약 어떤 지표에서 점수가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점으로 나오게 되면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타이브레이커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 질문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실시합니다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 사진은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Phase 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점이 된 경우이고 추가 질문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가지가 주어집니다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그리고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점인 지표가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이상인 경우 추가 질문이 더 추가됩니다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2078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334D6-813B-F35F-2D7C-CD857616E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D9C08-8EEB-3228-1CE1-CED353631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6463696" cy="1012371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웹사이트 실행 모습</a:t>
            </a:r>
            <a:b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B44F45-C008-C7B6-EEB2-AF38DAC4575F}"/>
              </a:ext>
            </a:extLst>
          </p:cNvPr>
          <p:cNvSpPr/>
          <p:nvPr/>
        </p:nvSpPr>
        <p:spPr>
          <a:xfrm>
            <a:off x="762000" y="1480457"/>
            <a:ext cx="8305800" cy="425631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56A4FF-1AE9-6110-3623-FBFFC95E1518}"/>
              </a:ext>
            </a:extLst>
          </p:cNvPr>
          <p:cNvSpPr txBox="1"/>
          <p:nvPr/>
        </p:nvSpPr>
        <p:spPr>
          <a:xfrm>
            <a:off x="762000" y="5812971"/>
            <a:ext cx="8599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테스트를 모두 마쳤으면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MBTI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유형 및 각 지표마다 점수가 나옵니다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 이상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 이하는 중간으로 판정하고 나머지는 우세 판정을 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049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1A5D0-D4C4-B017-E63E-CB00D2BC7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27A7C-39ED-8309-C822-5507342BB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6463696" cy="1012371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웹사이트 실행 모습</a:t>
            </a:r>
            <a:b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E9755B-CBA9-8228-99FC-724AE5834A1F}"/>
              </a:ext>
            </a:extLst>
          </p:cNvPr>
          <p:cNvSpPr/>
          <p:nvPr/>
        </p:nvSpPr>
        <p:spPr>
          <a:xfrm>
            <a:off x="762000" y="1480457"/>
            <a:ext cx="8305800" cy="425631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BFC41-9693-7CE7-16AF-FF8EFBD7C506}"/>
              </a:ext>
            </a:extLst>
          </p:cNvPr>
          <p:cNvSpPr txBox="1"/>
          <p:nvPr/>
        </p:nvSpPr>
        <p:spPr>
          <a:xfrm>
            <a:off x="762000" y="5812971"/>
            <a:ext cx="8599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세부 지표 결과도 제공합니다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어떤 방향으로 우세일 때의 내용 뿐만 아니라 균형인 경우에도 세부 내용을 제공합니다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773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19F079-F052-32CA-FE92-A4C9A01FA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C2D6559-3B68-4ACF-70E8-E0267FB48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276C3F1-58AB-7022-EDEE-8CEF50999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54C29E-55F2-6C16-A6AA-241555C63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9E4D53D-8078-2C2A-F907-1853B0926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3AD3D340-F861-C58E-5AFC-DE456BCB7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904C6FD4-70DE-F8F0-99B4-1E7BE709F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3AE5EB06-EF97-B565-4B4A-164E6956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67923D04-A0B7-41C9-9DE7-F8A3A714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ADA82141-4E3C-4EE6-8AC8-DF3DDBCDD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51C79F5-70C7-4E1F-E793-1CF946078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F2D6A4E-504B-91AA-7CAE-82F68D83F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92FDED-0908-C554-92F3-B74B9242F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82CCA1-8A8A-33EC-7D51-1E69FB25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2EFF7C3-9AD9-40DC-71B1-30C094B42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3A92-0DA0-E17E-4F0B-1A5802E87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B41287-6320-5074-8E46-8D8298920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80BC5E9D-397A-F445-B290-F981EEB88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68B527D0-4617-87C9-F4FB-2DA18D8AE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1E47E461-4B36-E2E7-6600-11928F34F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0529D499-483D-A9C3-C60F-DC43D72D4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F7587E0-D42C-1E12-316F-D8256876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br>
              <a:rPr lang="en-US" altLang="ko-KR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en-US" altLang="ko-KR" sz="5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</a:t>
            </a:r>
            <a:r>
              <a:rPr lang="en-US" altLang="ko-KR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5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마무리</a:t>
            </a:r>
            <a:br>
              <a:rPr lang="en-US" altLang="ko-KR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5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B708052-5450-0CD8-395D-7E2995691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0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5" name="내용 개체 틀 4" descr="테이블 위의 평면도">
            <a:extLst>
              <a:ext uri="{FF2B5EF4-FFF2-40B4-BE49-F238E27FC236}">
                <a16:creationId xmlns:a16="http://schemas.microsoft.com/office/drawing/2014/main" id="{6269884A-FD40-4A0D-921F-9152092B2D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3612" r="4948" b="-1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DB1B79-926D-86B2-EF2D-0AEFCDCE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목차 및 구성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E3FC95-0B67-30AF-DB93-F678009E3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소개글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환경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진행 과정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된</a:t>
            </a: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</a:t>
            </a: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마무리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72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FD2BE-51B4-8449-FAB8-24E7DC834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18D47-3620-F6CD-FE9C-F36974CFD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6463696" cy="1012371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마무리 하면서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  <a:b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7C8AB-A137-D5B4-96EC-D1D548BD6847}"/>
              </a:ext>
            </a:extLst>
          </p:cNvPr>
          <p:cNvSpPr txBox="1"/>
          <p:nvPr/>
        </p:nvSpPr>
        <p:spPr>
          <a:xfrm>
            <a:off x="677333" y="2340428"/>
            <a:ext cx="87956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이번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MBTI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테스트는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대중적이고 구현 난이도가 적당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 첫 개인 프로젝트로 선택했습니다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사용자에게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빠르고 즐거운 경험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제공하는 웹을 만들어 보고 싶었습니다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이번 결과를 발판으로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다음 프로젝트도 사용자에게 즐거운 경험을 제공하고 싶습니다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8960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32891C-E738-7C98-AA42-8AA28615F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F9B3741-EE2D-AD64-0755-40E037D08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72F9DA-2A78-F34D-8CA6-1F46F22CF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6B1645-0B41-25E9-36B0-D0DC26E1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CC0F8939-06F2-17B4-03FC-035D4260B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617F1943-B11E-6349-F040-D06FEDDB3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8EED5D9-1641-16F9-5F11-F65332638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E97DA2E9-AFC7-F18F-794E-087A0F728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71DDD45E-721E-84D7-442C-86A9442B7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432B1C94-4218-FC04-4988-7093699E7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C0F639B-3D3C-6430-8A94-1715D1140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F64496A-5491-AD3F-1B4C-64C495000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F349034-2B23-99CF-95A3-4B30329DC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621002-EFE3-4646-3900-7A3F9F59A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441DE40-2808-1E1B-93D3-9DEC9F944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8D18CED-CEA8-C21C-E0B7-D0308A028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941CE1-ACDF-44BF-3D4E-5AD4C6CB3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B88A7CE7-FB90-5E8A-D613-ED8424C47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9589F880-0ECB-9B6E-22A7-E607577C0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328A6692-228B-7EC1-C7F1-67DF4263F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637B2BC-69AC-81D7-264A-3B2B31AB2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B544E78-FDC3-18B7-9913-F6574B401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br>
              <a:rPr lang="en-US" altLang="ko-KR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540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br>
              <a:rPr lang="en-US" altLang="ko-KR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5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575DF99-97E5-B4B1-D650-E39FD5609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23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F555E3F-9A4A-C7C2-337F-847F58B2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r>
              <a:rPr lang="en-US" altLang="ko-KR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</a:t>
            </a:r>
            <a:r>
              <a:rPr lang="ko-KR" altLang="en-US" sz="5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소개글</a:t>
            </a:r>
            <a:endParaRPr lang="en-US" altLang="ko-KR" sz="5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83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5" name="내용 개체 틀 4" descr="인간 머리의 확인 표시">
            <a:extLst>
              <a:ext uri="{FF2B5EF4-FFF2-40B4-BE49-F238E27FC236}">
                <a16:creationId xmlns:a16="http://schemas.microsoft.com/office/drawing/2014/main" id="{44FE4DEB-E375-4228-8DF9-7B1E30D53E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1052" r="-1" b="-1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D0BD38D-6163-C376-197A-38F5B1A1A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MBTI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프로젝트 소개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94FDFC-B048-242F-CA31-6633FCA4E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latinLnBrk="0"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프로젝트는 대중적이고 접근성이 좋아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번째 개인 프로젝트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선택한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MBTI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성격 유형 테스트입니다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 latinLnBrk="0"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상황형 질문을 통해 나의 성향을 간단히 확인할 수 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 latinLnBrk="0">
              <a:buNone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깊게 고민하지 말고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번 재미로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진행해 보세요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94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539BB4-00E2-833C-FAC7-582B4BBFD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A3F940-EF00-D29F-A33B-CACC1D01E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74913EB-A449-D0AD-CC54-A3440D62F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55146B2-7CB3-BCD7-744A-92AFA8933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845A0D69-D03B-0797-D4A8-4ABB5D4A4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ACCBBE31-D0C0-BB84-8E2E-1DE17C3BD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B87820A0-31B6-1BFF-367D-8FE189A901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D65BAD59-07BA-3720-6997-E0F9D7E0C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649B3608-6E79-F161-0F06-8BD7F3922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12E020DB-59FC-F3CB-6848-280232C64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7D844F4-9C35-6D9D-DB24-18AC3315A6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7FBAAAA-888C-FCB2-C10D-6D8389DB0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8B78C8-CE35-4E96-E924-D6134A678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0188CD-CD92-853B-DE1A-75DB57276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D61E191-4562-498E-4F0D-0B3A2D47A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CF25D06-743B-2BE7-F2E8-D89676F7C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D466AC-4738-7A6C-0AEA-C96F80357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D8EE9C0E-D25A-C98A-525E-24FD1E60C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60B47CEB-7836-ED04-093D-B3C2540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D8632951-6FD8-7CBA-423B-143786A83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E01A914C-1A26-8776-AD40-D7CCFA606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84153B0-9C04-D183-71EF-BC82EDA8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r>
              <a:rPr lang="en-US" altLang="ko-KR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en-US" altLang="ko-KR" sz="5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8CED516-0C5F-3B78-0430-95344891C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38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5C6E3-EEF0-A707-13C1-A0ACB7781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사용된 도구 모음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F7958F-65A9-854E-BDD4-74C2DE9845FD}"/>
              </a:ext>
            </a:extLst>
          </p:cNvPr>
          <p:cNvSpPr/>
          <p:nvPr/>
        </p:nvSpPr>
        <p:spPr>
          <a:xfrm>
            <a:off x="2374880" y="2950029"/>
            <a:ext cx="1143000" cy="1143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CD6BF-C681-D0E5-C9B1-D957A34EA3BC}"/>
              </a:ext>
            </a:extLst>
          </p:cNvPr>
          <p:cNvSpPr/>
          <p:nvPr/>
        </p:nvSpPr>
        <p:spPr>
          <a:xfrm>
            <a:off x="895321" y="2950029"/>
            <a:ext cx="1143000" cy="1143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1B08E1-330C-5B08-B39E-BA43CBC05A9C}"/>
              </a:ext>
            </a:extLst>
          </p:cNvPr>
          <p:cNvSpPr/>
          <p:nvPr/>
        </p:nvSpPr>
        <p:spPr>
          <a:xfrm>
            <a:off x="3854439" y="2933700"/>
            <a:ext cx="1143000" cy="1143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AFBC4A-5F29-61A3-CFF5-57E51A47C669}"/>
              </a:ext>
            </a:extLst>
          </p:cNvPr>
          <p:cNvSpPr/>
          <p:nvPr/>
        </p:nvSpPr>
        <p:spPr>
          <a:xfrm>
            <a:off x="5333998" y="2933700"/>
            <a:ext cx="1143000" cy="1143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B1CADF-A0E6-3C21-036D-C6FB109542E8}"/>
              </a:ext>
            </a:extLst>
          </p:cNvPr>
          <p:cNvSpPr/>
          <p:nvPr/>
        </p:nvSpPr>
        <p:spPr>
          <a:xfrm>
            <a:off x="6813557" y="2950029"/>
            <a:ext cx="1143000" cy="1143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4BF27D-9AC1-DF72-0238-59F038BB86AB}"/>
              </a:ext>
            </a:extLst>
          </p:cNvPr>
          <p:cNvSpPr/>
          <p:nvPr/>
        </p:nvSpPr>
        <p:spPr>
          <a:xfrm>
            <a:off x="8293116" y="2950029"/>
            <a:ext cx="1143000" cy="11430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569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67329-CBDA-E543-1480-2BAF52E14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179E118-60D8-631C-FB20-06EC32E5C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03108B7-6F8A-58D0-B944-41E1C7A52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82C2DFA-2105-36C2-E8B3-606F04507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3A8146D9-9D1C-88A5-E430-6CA3A63F7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EB4B91A5-7EC0-A424-5350-BCB4703C1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B5FD2B1-D987-392F-9BAF-AEE0CDD7E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15C82A4C-D86A-9481-1085-50F18C211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093006DA-400F-CB02-E0B4-789676E49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DFE299E2-103E-84AC-A0FF-C0413BB031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AF0FFCF-81FC-14A6-B7C9-783AED3F4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7CA8C950-6408-B89E-ED1B-EA2FD696F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EC8EED2-D2C9-D883-81FE-92DF2166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176A08-CCA7-0AFD-30B3-AB774DEAF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9DC5854-EE7C-FC55-294C-EED1A7877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DD45BC7-78B6-891F-30AB-A00D21540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2809596-E8F5-D127-9008-329E17202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8535BD9A-6E5C-DD15-9144-15060EAD2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214298D-3301-0219-9E42-506E37063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4E3CF0E9-97A9-FAFF-7CC6-D4DC9260A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CB6B41B3-F61E-CDB2-D6D6-608A7C9DC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BB65F20-BA2E-5AA8-07B8-B7E703EF3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r>
              <a:rPr lang="en-US" altLang="ko-KR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</a:t>
            </a:r>
            <a:br>
              <a:rPr lang="en-US" altLang="ko-KR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진행 과정</a:t>
            </a:r>
            <a:endParaRPr lang="en-US" altLang="ko-KR" sz="5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9B90113-445E-D47E-3219-6EDBC58B2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48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05BEE-9305-F047-7BE0-C33B09B1A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CBA97-19E5-5923-8486-2906CE95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6463696" cy="1012371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진행 과정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 단계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FBD69-F362-A472-B17E-BEFD2B174F82}"/>
              </a:ext>
            </a:extLst>
          </p:cNvPr>
          <p:cNvSpPr txBox="1"/>
          <p:nvPr/>
        </p:nvSpPr>
        <p:spPr>
          <a:xfrm>
            <a:off x="783771" y="1621971"/>
            <a:ext cx="87956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[8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구체화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MBTI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이론을 바탕으로 한 심리 테스트라는 핵심 아이디어 확정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초기 콘텐츠 작성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테스트에 사용될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35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기본 질문과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추가 질문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16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가지 결과 내용의 초안 작성</a:t>
            </a:r>
          </a:p>
        </p:txBody>
      </p:sp>
    </p:spTree>
    <p:extLst>
      <p:ext uri="{BB962C8B-B14F-4D97-AF65-F5344CB8AC3E}">
        <p14:creationId xmlns:p14="http://schemas.microsoft.com/office/powerpoint/2010/main" val="3652298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9A539-DE8A-CC8F-F461-FA7AB6C74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F8608-467B-95D3-5C69-DB917EF9B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6463696" cy="1012371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진행 과정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 단계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4DD642-E510-5AC2-89B6-080232456EAE}"/>
              </a:ext>
            </a:extLst>
          </p:cNvPr>
          <p:cNvSpPr txBox="1"/>
          <p:nvPr/>
        </p:nvSpPr>
        <p:spPr>
          <a:xfrm>
            <a:off x="783771" y="1621971"/>
            <a:ext cx="87956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[8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 상세 설계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초기 질문 목록을 일반인 눈높이에 맞춰 일상적인 말투와 대화체로 전면 수정 및 개선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[8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경험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(UX)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테스트를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‘Phase’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단위로 나누어 사용자가 패턴을 발견하는 재미를 느낄 수 있도록 구조 설계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로직 설계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 시 나타나는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타이브레이커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질문 로직 등 예외 처리 규칙 확정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2518611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150</TotalTime>
  <Words>679</Words>
  <Application>Microsoft Office PowerPoint</Application>
  <PresentationFormat>와이드스크린</PresentationFormat>
  <Paragraphs>70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나눔고딕</vt:lpstr>
      <vt:lpstr>맑은 고딕</vt:lpstr>
      <vt:lpstr>Arial</vt:lpstr>
      <vt:lpstr>Trebuchet MS</vt:lpstr>
      <vt:lpstr>Wingdings 3</vt:lpstr>
      <vt:lpstr>패싯</vt:lpstr>
      <vt:lpstr>MBTI 테스트 프로젝트</vt:lpstr>
      <vt:lpstr>프로젝트 목차 및 구성</vt:lpstr>
      <vt:lpstr>1. 프로젝트 소개글</vt:lpstr>
      <vt:lpstr>MBTI 테스트 프로젝트 소개</vt:lpstr>
      <vt:lpstr>2. 개발 환경</vt:lpstr>
      <vt:lpstr>사용된 도구 모음</vt:lpstr>
      <vt:lpstr>3. 프로젝트 진행 과정</vt:lpstr>
      <vt:lpstr>프로젝트 진행 과정(기획 단계) </vt:lpstr>
      <vt:lpstr>프로젝트 진행 과정(설계 단계) </vt:lpstr>
      <vt:lpstr>프로젝트 진행 과정(개발 단계) </vt:lpstr>
      <vt:lpstr>프로젝트 진행 과정(배포 단계) </vt:lpstr>
      <vt:lpstr>4. 구현된 기능</vt:lpstr>
      <vt:lpstr>웹사이트 실행 모습 </vt:lpstr>
      <vt:lpstr>웹사이트 실행 모습 </vt:lpstr>
      <vt:lpstr>웹사이트 실행 모습 </vt:lpstr>
      <vt:lpstr>웹사이트 실행 모습 </vt:lpstr>
      <vt:lpstr>웹사이트 실행 모습 </vt:lpstr>
      <vt:lpstr>웹사이트 실행 모습 </vt:lpstr>
      <vt:lpstr> 5. 프로젝트 마무리 </vt:lpstr>
      <vt:lpstr>프로젝트를 마무리 하면서... </vt:lpstr>
      <vt:lpstr> 감사합니다!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진곤 김</dc:creator>
  <cp:lastModifiedBy>진곤 김</cp:lastModifiedBy>
  <cp:revision>15</cp:revision>
  <dcterms:created xsi:type="dcterms:W3CDTF">2025-08-21T08:13:20Z</dcterms:created>
  <dcterms:modified xsi:type="dcterms:W3CDTF">2025-08-21T11:26:58Z</dcterms:modified>
</cp:coreProperties>
</file>